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76" r:id="rId5"/>
    <p:sldId id="262" r:id="rId6"/>
    <p:sldId id="277" r:id="rId7"/>
    <p:sldId id="258" r:id="rId8"/>
    <p:sldId id="259" r:id="rId9"/>
    <p:sldId id="260" r:id="rId10"/>
    <p:sldId id="263" r:id="rId11"/>
    <p:sldId id="261" r:id="rId12"/>
    <p:sldId id="303" r:id="rId13"/>
    <p:sldId id="304" r:id="rId14"/>
    <p:sldId id="305" r:id="rId15"/>
    <p:sldId id="306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80" r:id="rId24"/>
    <p:sldId id="278" r:id="rId25"/>
    <p:sldId id="279" r:id="rId26"/>
    <p:sldId id="273" r:id="rId27"/>
    <p:sldId id="272" r:id="rId28"/>
    <p:sldId id="274" r:id="rId29"/>
    <p:sldId id="281" r:id="rId30"/>
    <p:sldId id="282" r:id="rId31"/>
    <p:sldId id="315" r:id="rId32"/>
    <p:sldId id="307" r:id="rId33"/>
    <p:sldId id="308" r:id="rId34"/>
    <p:sldId id="309" r:id="rId35"/>
    <p:sldId id="310" r:id="rId36"/>
    <p:sldId id="311" r:id="rId37"/>
    <p:sldId id="283" r:id="rId38"/>
    <p:sldId id="284" r:id="rId39"/>
    <p:sldId id="285" r:id="rId40"/>
    <p:sldId id="287" r:id="rId41"/>
    <p:sldId id="289" r:id="rId42"/>
    <p:sldId id="288" r:id="rId43"/>
    <p:sldId id="290" r:id="rId44"/>
    <p:sldId id="292" r:id="rId45"/>
    <p:sldId id="293" r:id="rId46"/>
    <p:sldId id="294" r:id="rId47"/>
    <p:sldId id="295" r:id="rId48"/>
    <p:sldId id="296" r:id="rId49"/>
    <p:sldId id="316" r:id="rId50"/>
    <p:sldId id="302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5624-E218-4FEB-ADC9-4BD393102C6E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>
              <a:buNone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izLrqfr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Ikzrhd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      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62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 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None/>
            </a:pP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k@ik"kZn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</a:p>
          <a:p>
            <a:pPr algn="just">
              <a:buNone/>
            </a:pPr>
            <a:endParaRPr lang="en-US" sz="4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None/>
            </a:pP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tkjhdrkZ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¼u-ik-½ }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iz:i&amp;2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sz="4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038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 smtClean="0">
                <a:latin typeface="DevLys 010" pitchFamily="2" charset="0"/>
              </a:rPr>
              <a:t>       </a:t>
            </a:r>
            <a:r>
              <a:rPr lang="en-US" sz="2200" dirty="0" err="1" smtClean="0">
                <a:latin typeface="DevLys 010" pitchFamily="2" charset="0"/>
              </a:rPr>
              <a:t>bl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lwpuk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esa</a:t>
            </a:r>
            <a:r>
              <a:rPr lang="en-US" sz="2200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uke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funsZ’ku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i</a:t>
            </a:r>
            <a:r>
              <a:rPr lang="en-US" sz="2200" dirty="0" smtClean="0">
                <a:latin typeface="DevLys 010" pitchFamily="2" charset="0"/>
              </a:rPr>
              <a:t>= </a:t>
            </a:r>
            <a:r>
              <a:rPr lang="en-US" sz="2200" b="1" dirty="0" err="1" smtClean="0">
                <a:latin typeface="DevLys 010" pitchFamily="2" charset="0"/>
              </a:rPr>
              <a:t>izLrqr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djus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vafre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uke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funsZ’ku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i</a:t>
            </a:r>
            <a:r>
              <a:rPr lang="en-US" sz="2200" dirty="0" smtClean="0">
                <a:latin typeface="DevLys 010" pitchFamily="2" charset="0"/>
              </a:rPr>
              <a:t>=</a:t>
            </a:r>
            <a:r>
              <a:rPr lang="en-US" sz="2200" dirty="0" err="1" smtClean="0">
                <a:latin typeface="DevLys 010" pitchFamily="2" charset="0"/>
              </a:rPr>
              <a:t>ksa</a:t>
            </a:r>
            <a:r>
              <a:rPr lang="en-US" sz="2200" dirty="0" smtClean="0">
                <a:latin typeface="DevLys 010" pitchFamily="2" charset="0"/>
              </a:rPr>
              <a:t> dh </a:t>
            </a:r>
            <a:r>
              <a:rPr lang="en-US" sz="2200" b="1" dirty="0" err="1" smtClean="0">
                <a:latin typeface="DevLys 010" pitchFamily="2" charset="0"/>
              </a:rPr>
              <a:t>laoh</a:t>
            </a:r>
            <a:r>
              <a:rPr lang="en-US" sz="2200" b="1" dirty="0" smtClean="0">
                <a:latin typeface="DevLys 010" pitchFamily="2" charset="0"/>
              </a:rPr>
              <a:t>{</a:t>
            </a:r>
            <a:r>
              <a:rPr lang="en-US" sz="2200" b="1" dirty="0" err="1" smtClean="0">
                <a:latin typeface="DevLys 010" pitchFamily="2" charset="0"/>
              </a:rPr>
              <a:t>kk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vH;fFkZrk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err="1" smtClean="0">
                <a:latin typeface="DevLys 010" pitchFamily="2" charset="0"/>
              </a:rPr>
              <a:t>okil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ysus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vafre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err="1" smtClean="0">
                <a:latin typeface="DevLys 010" pitchFamily="2" charset="0"/>
              </a:rPr>
              <a:t>ernku</a:t>
            </a:r>
            <a:r>
              <a:rPr lang="en-US" sz="2200" dirty="0" smtClean="0">
                <a:latin typeface="DevLys 010" pitchFamily="2" charset="0"/>
              </a:rPr>
              <a:t> ¼;fn </a:t>
            </a:r>
            <a:r>
              <a:rPr lang="en-US" sz="2200" dirty="0" err="1" smtClean="0">
                <a:latin typeface="DevLys 010" pitchFamily="2" charset="0"/>
              </a:rPr>
              <a:t>vko’;d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gqvk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rks</a:t>
            </a:r>
            <a:r>
              <a:rPr lang="en-US" sz="2200" dirty="0" smtClean="0">
                <a:latin typeface="DevLys 010" pitchFamily="2" charset="0"/>
              </a:rPr>
              <a:t> ½ dh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smtClean="0">
                <a:latin typeface="DevLys 010" pitchFamily="2" charset="0"/>
              </a:rPr>
              <a:t>erx.kuk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None/>
            </a:pPr>
            <a:r>
              <a:rPr lang="en-US" sz="2200" dirty="0" smtClean="0">
                <a:latin typeface="DevLys 010" pitchFamily="2" charset="0"/>
              </a:rPr>
              <a:t>  </a:t>
            </a:r>
            <a:r>
              <a:rPr lang="en-US" sz="2200" dirty="0" err="1" smtClean="0">
                <a:latin typeface="DevLys 010" pitchFamily="2" charset="0"/>
              </a:rPr>
              <a:t>fofuZfn"V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fd;k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tkosxk</a:t>
            </a:r>
            <a:r>
              <a:rPr lang="en-US" sz="2200" dirty="0" smtClean="0">
                <a:latin typeface="DevLys 010" pitchFamily="2" charset="0"/>
              </a:rPr>
              <a:t> </a:t>
            </a:r>
            <a:endParaRPr lang="en-US" sz="2200" dirty="0">
              <a:latin typeface="DevLys 010" pitchFamily="2" charset="0"/>
            </a:endParaRPr>
          </a:p>
        </p:txBody>
      </p:sp>
      <p:pic>
        <p:nvPicPr>
          <p:cNvPr id="12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714999"/>
            <a:ext cx="1905000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209800" y="5715000"/>
            <a:ext cx="6400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981200"/>
            <a:ext cx="6324600" cy="2743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DevLys 010" pitchFamily="2" charset="0"/>
              </a:rPr>
              <a:t>   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fjVfuZx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endParaRPr lang="en-US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lwpuk</a:t>
            </a:r>
            <a:r>
              <a:rPr lang="en-US" sz="3600" b="1" dirty="0" smtClean="0">
                <a:latin typeface="DevLys 010" pitchFamily="2" charset="0"/>
              </a:rPr>
              <a:t> iz:i&amp;2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izdk’ku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lkFk&amp;lkFk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izR;sd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LFkku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ekeys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] </a:t>
            </a:r>
            <a:r>
              <a:rPr lang="en-US" sz="3600" b="1" dirty="0" err="1" smtClean="0">
                <a:latin typeface="DevLys 010" pitchFamily="2" charset="0"/>
              </a:rPr>
              <a:t>ftlds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gksuk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] </a:t>
            </a:r>
            <a:r>
              <a:rPr lang="en-US" sz="3600" b="1" dirty="0" err="1" smtClean="0">
                <a:latin typeface="DevLys 010" pitchFamily="2" charset="0"/>
              </a:rPr>
              <a:t>vkj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n’kkZrs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gq;s</a:t>
            </a:r>
            <a:r>
              <a:rPr lang="en-US" sz="3600" b="1" dirty="0" smtClean="0">
                <a:latin typeface="DevLys 010" pitchFamily="2" charset="0"/>
              </a:rPr>
              <a:t> iz:i&amp;2 d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izdkf’kr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tk;sxhA</a:t>
            </a:r>
            <a:endParaRPr lang="en-US" sz="3600" b="1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dsUnzksa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izdk’ku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fd;k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tkosxkA</a:t>
            </a:r>
            <a:endParaRPr lang="en-US" sz="3600" b="1" dirty="0"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>
                <a:latin typeface="DevLys 010" pitchFamily="2" charset="0"/>
              </a:rPr>
              <a:t>%%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vko’;d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lkexzh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O;oLFkk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iqLrds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lwfp;ksa</a:t>
            </a:r>
            <a:r>
              <a:rPr lang="en-US" dirty="0" smtClean="0">
                <a:latin typeface="DevLys 010" pitchFamily="2" charset="0"/>
              </a:rPr>
              <a:t> dh vfHkizekf.kr </a:t>
            </a:r>
            <a:r>
              <a:rPr lang="en-US" dirty="0" err="1" smtClean="0">
                <a:latin typeface="DevLys 010" pitchFamily="2" charset="0"/>
              </a:rPr>
              <a:t>izfr;kWa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eqfnzr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%&amp;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3] 4] 5] 6] 7] 10] '</a:t>
            </a:r>
            <a:r>
              <a:rPr lang="en-US" dirty="0" err="1" smtClean="0">
                <a:latin typeface="DevLys 010" pitchFamily="2" charset="0"/>
              </a:rPr>
              <a:t>kiFk&amp;i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izi</a:t>
            </a:r>
            <a:r>
              <a:rPr lang="en-US" dirty="0" smtClean="0">
                <a:latin typeface="DevLys 010" pitchFamily="2" charset="0"/>
              </a:rPr>
              <a:t>=] O;;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dV~Vk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dksjs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dkxt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dkcZu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dEI;wVj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LdSuj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fizaVj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baVjusV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DevLys 010" pitchFamily="2" charset="0"/>
              </a:rPr>
              <a:t>%%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foHkktu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deZpkfj;ksa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p;u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izn’kZu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forj.k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izkjfEHkd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tkWp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195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izkjEHk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lkroas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vxyk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55626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5626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191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dsoy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?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kksf"kr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10-30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iwokZUg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vijkUg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chp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gksxk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izkfIr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vafre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ftrus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mUgas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mifLFkfr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iphZ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ns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mUgha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O;fDr;ksa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koas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2672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v/;{k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kdre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ugha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pkfg;s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ysfdu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4040188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4040188" cy="2667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 1000 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3000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5000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447801"/>
            <a:ext cx="4041775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egkikSj@v</a:t>
            </a:r>
            <a:r>
              <a:rPr lang="en-US" dirty="0" smtClean="0">
                <a:latin typeface="DevLys 010" pitchFamily="2" charset="0"/>
              </a:rPr>
              <a:t>/;{k in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057399"/>
            <a:ext cx="4041775" cy="26670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v/;{k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10000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v/;{k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15000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egkikSj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20000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600" cy="990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vtk@vttk@vfio@efgyk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vH;fFkZ;ksa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ds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fy;s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fu{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ksi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jkf’k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dk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vk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/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kk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Hkkx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tek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djuk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gksxk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DevLys 01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9800" y="57912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912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vkijkf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iwoZo`Rr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vkfLr;ksa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nkf;Roksa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kf.kd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vgZrk</a:t>
            </a:r>
            <a:r>
              <a:rPr lang="en-US" b="1" dirty="0" smtClean="0">
                <a:latin typeface="DevLys 010" pitchFamily="2" charset="0"/>
              </a:rPr>
              <a:t> dh ?</a:t>
            </a:r>
            <a:r>
              <a:rPr lang="en-US" b="1" dirty="0" err="1" smtClean="0">
                <a:latin typeface="DevLys 010" pitchFamily="2" charset="0"/>
              </a:rPr>
              <a:t>kks"k.kk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	¼d½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yafcr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vkijkf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fuiVk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vkijkf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fl)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 ¼[k½ </a:t>
            </a:r>
            <a:r>
              <a:rPr lang="en-US" dirty="0" err="1" smtClean="0">
                <a:latin typeface="DevLys 010" pitchFamily="2" charset="0"/>
              </a:rPr>
              <a:t>taxe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lEifRr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ftldk@ftlesa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ifr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ifRu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ckyd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la;qDrr</a:t>
            </a:r>
            <a:r>
              <a:rPr lang="en-US" dirty="0" smtClean="0">
                <a:latin typeface="DevLys 010" pitchFamily="2" charset="0"/>
              </a:rPr>
              <a:t>% ;k </a:t>
            </a:r>
            <a:r>
              <a:rPr lang="en-US" dirty="0" err="1" smtClean="0">
                <a:latin typeface="DevLys 010" pitchFamily="2" charset="0"/>
              </a:rPr>
              <a:t>i`Fkdr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Lokeh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fgrkf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(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 </a:t>
            </a:r>
            <a:r>
              <a:rPr lang="en-US" b="1" dirty="0" err="1" smtClean="0">
                <a:latin typeface="DevLys 010" pitchFamily="2" charset="0"/>
              </a:rPr>
              <a:t>vkfJr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ckyd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vfHkizsr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,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sls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iq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rFkk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iqf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=;ka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ftuds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ikl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miktZu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dk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dksbZ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i`Fkd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lk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ku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ugh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]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vkSj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tks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thfodk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ij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iw.kZr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%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vkfJr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gSa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¼x½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</a:t>
            </a:r>
            <a:r>
              <a:rPr lang="en-US" dirty="0" smtClean="0">
                <a:latin typeface="DevLys 010" pitchFamily="2" charset="0"/>
              </a:rPr>
              <a:t>         ¼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vfHkizsr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 1956 dh 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smtClean="0">
                <a:latin typeface="DevLys 010" pitchFamily="2" charset="0"/>
              </a:rPr>
              <a:t> 4 &amp;,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vkrk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cSad</a:t>
            </a:r>
            <a:r>
              <a:rPr lang="en-US" dirty="0" smtClean="0">
                <a:latin typeface="DevLys 010" pitchFamily="2" charset="0"/>
              </a:rPr>
              <a:t> ½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¼?k½ </a:t>
            </a:r>
            <a:r>
              <a:rPr lang="en-US" dirty="0" err="1" smtClean="0">
                <a:latin typeface="DevLys 010" pitchFamily="2" charset="0"/>
              </a:rPr>
              <a:t>dsUnzh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¼b½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LVkEi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;g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lR;kfir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eftLVªsV@'kiFk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vk;qDr</a:t>
            </a:r>
            <a:r>
              <a:rPr lang="en-US" dirty="0" smtClean="0">
                <a:latin typeface="DevLys 010" pitchFamily="2" charset="0"/>
              </a:rPr>
              <a:t>@ </a:t>
            </a:r>
            <a:r>
              <a:rPr lang="en-US" dirty="0" err="1" smtClean="0">
                <a:latin typeface="DevLys 010" pitchFamily="2" charset="0"/>
              </a:rPr>
              <a:t>uksVjh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le{k '</a:t>
            </a:r>
            <a:r>
              <a:rPr lang="en-US" dirty="0" err="1" smtClean="0">
                <a:latin typeface="DevLys 010" pitchFamily="2" charset="0"/>
              </a:rPr>
              <a:t>kifFkr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dkye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ml </a:t>
            </a:r>
            <a:r>
              <a:rPr lang="en-US" dirty="0" err="1" smtClean="0">
                <a:latin typeface="DevLys 010" pitchFamily="2" charset="0"/>
              </a:rPr>
              <a:t>dkye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^^</a:t>
            </a:r>
            <a:r>
              <a:rPr lang="en-US" b="1" dirty="0" err="1" smtClean="0">
                <a:latin typeface="DevLys 010" pitchFamily="2" charset="0"/>
              </a:rPr>
              <a:t>fujad</a:t>
            </a:r>
            <a:r>
              <a:rPr lang="en-US" b="1" dirty="0" smtClean="0">
                <a:latin typeface="DevLys 010" pitchFamily="2" charset="0"/>
              </a:rPr>
              <a:t>**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 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nks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gLrk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vfrfjDr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izfr;k</a:t>
            </a:r>
            <a:r>
              <a:rPr lang="en-US" dirty="0" err="1" smtClean="0">
                <a:latin typeface="DevLys 010" pitchFamily="2" charset="0"/>
              </a:rPr>
              <a:t>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n’kk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fujLr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,d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izn’kZu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uksfVl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cksMZ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ekaxs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,d :</a:t>
            </a:r>
            <a:r>
              <a:rPr lang="en-US" dirty="0" err="1" smtClean="0">
                <a:latin typeface="DevLys 010" pitchFamily="2" charset="0"/>
              </a:rPr>
              <a:t>i;k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:)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fjVfuaZx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iznf’kZr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fdlds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¼vFkkZr~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@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¼1½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nsdj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¼2½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tSls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&amp;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dzekWd&amp;3 ¼1½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dzekWd&amp;3 ¼2½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tkosxk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ernkrk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qfV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lq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vksoj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jkbZfVax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izLrqrdrkZ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lR;kfir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djok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laxr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yas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u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dafMdk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^^d**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dafMdk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^^x**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okafNr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funyhZ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mEehnokjksa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/;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dafMdk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^^p**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: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pkgrk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/;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lHkh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gkW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kwU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fujad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kCn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izek.k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mijkar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Nih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gqbZ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fu;r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fnukWd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le;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tkrh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ewy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f}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ns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/;{k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fu%’kqYd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¼ys[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la/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izLrqfr½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vkns’k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2014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jftLVj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143000"/>
            <a:ext cx="4267200" cy="449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‘	</a:t>
            </a:r>
            <a:r>
              <a:rPr lang="en-US" sz="3600" b="1" dirty="0" smtClean="0">
                <a:latin typeface="DevLys 010" pitchFamily="2" charset="0"/>
              </a:rPr>
              <a:t>’</a:t>
            </a:r>
            <a:r>
              <a:rPr lang="en-US" sz="3600" b="1" dirty="0" err="1" smtClean="0">
                <a:latin typeface="DevLys 010" pitchFamily="2" charset="0"/>
              </a:rPr>
              <a:t>kiFk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</a:t>
            </a:r>
            <a:r>
              <a:rPr lang="en-US" sz="3600" dirty="0" smtClean="0">
                <a:latin typeface="DevLys 010" pitchFamily="2" charset="0"/>
              </a:rPr>
              <a:t> &amp; </a:t>
            </a:r>
            <a:r>
              <a:rPr lang="en-US" sz="3600" dirty="0" err="1" smtClean="0">
                <a:latin typeface="DevLys 010" pitchFamily="2" charset="0"/>
              </a:rPr>
              <a:t>ukekadu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nkf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     	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3-00 </a:t>
            </a:r>
            <a:r>
              <a:rPr lang="en-US" sz="3600" dirty="0" err="1" smtClean="0">
                <a:latin typeface="DevLys 010" pitchFamily="2" charset="0"/>
              </a:rPr>
              <a:t>cts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vijkUg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rd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DevLys 010" pitchFamily="2" charset="0"/>
              </a:rPr>
              <a:t>   </a:t>
            </a:r>
            <a:r>
              <a:rPr lang="en-US" sz="3600" b="1" dirty="0" smtClean="0">
                <a:latin typeface="DevLys 010" pitchFamily="2" charset="0"/>
              </a:rPr>
              <a:t>iz:i&amp;8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9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okfilh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3-00 	</a:t>
            </a:r>
            <a:r>
              <a:rPr lang="en-US" sz="3600" dirty="0" err="1" smtClean="0">
                <a:latin typeface="DevLys 010" pitchFamily="2" charset="0"/>
              </a:rPr>
              <a:t>cts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vijkUg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rd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DevLys 010" pitchFamily="2" charset="0"/>
              </a:rPr>
              <a:t>   </a:t>
            </a:r>
            <a:r>
              <a:rPr lang="en-US" sz="3600" b="1" dirty="0" err="1" smtClean="0">
                <a:latin typeface="DevLys 010" pitchFamily="2" charset="0"/>
              </a:rPr>
              <a:t>tkfr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izek.k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rd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DevLys 010" pitchFamily="2" charset="0"/>
              </a:rPr>
              <a:t>   </a:t>
            </a:r>
            <a:r>
              <a:rPr lang="en-US" sz="3600" b="1" dirty="0" smtClean="0">
                <a:latin typeface="DevLys 010" pitchFamily="2" charset="0"/>
              </a:rPr>
              <a:t>fu{</a:t>
            </a:r>
            <a:r>
              <a:rPr lang="en-US" sz="3600" b="1" dirty="0" err="1" smtClean="0">
                <a:latin typeface="DevLys 010" pitchFamily="2" charset="0"/>
              </a:rPr>
              <a:t>ksi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jkf’k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ukekadu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nkf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	;k </a:t>
            </a:r>
            <a:r>
              <a:rPr lang="en-US" sz="3600" dirty="0" err="1" smtClean="0">
                <a:latin typeface="DevLys 010" pitchFamily="2" charset="0"/>
              </a:rPr>
              <a:t>rRdky</a:t>
            </a:r>
            <a:r>
              <a:rPr lang="en-US" sz="3600" dirty="0" smtClean="0">
                <a:latin typeface="DevLys 010" pitchFamily="2" charset="0"/>
              </a:rPr>
              <a:t>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b="1" u="sng" dirty="0" err="1" smtClean="0">
                <a:latin typeface="DevLys 010" pitchFamily="2" charset="0"/>
              </a:rPr>
              <a:t>izfrfnu</a:t>
            </a:r>
            <a:r>
              <a:rPr lang="en-US" b="1" u="sng" dirty="0" smtClean="0">
                <a:latin typeface="DevLys 010" pitchFamily="2" charset="0"/>
              </a:rPr>
              <a:t> 3-00 </a:t>
            </a:r>
            <a:r>
              <a:rPr lang="en-US" b="1" u="sng" dirty="0" err="1" smtClean="0">
                <a:latin typeface="DevLys 010" pitchFamily="2" charset="0"/>
              </a:rPr>
              <a:t>cts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ckn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rS;kj</a:t>
            </a:r>
            <a:r>
              <a:rPr lang="en-US" b="1" u="sng" dirty="0" smtClean="0">
                <a:latin typeface="DevLys 010" pitchFamily="2" charset="0"/>
              </a:rPr>
              <a:t> dh </a:t>
            </a:r>
            <a:r>
              <a:rPr lang="en-US" b="1" u="sng" dirty="0" err="1" smtClean="0">
                <a:latin typeface="DevLys 010" pitchFamily="2" charset="0"/>
              </a:rPr>
              <a:t>tkus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okyh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tkudkfj;ka</a:t>
            </a:r>
            <a:endParaRPr lang="en-US" b="1" u="sng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iz:i&amp;4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iath</a:t>
            </a:r>
            <a:r>
              <a:rPr lang="en-US" dirty="0" smtClean="0">
                <a:latin typeface="DevLys 010" pitchFamily="2" charset="0"/>
              </a:rPr>
              <a:t> la/</a:t>
            </a:r>
            <a:r>
              <a:rPr lang="en-US" dirty="0" err="1" smtClean="0">
                <a:latin typeface="DevLys 010" pitchFamily="2" charset="0"/>
              </a:rPr>
              <a:t>kkfjr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of.kZr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iz:i&amp;4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izdk’ku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ukefunsZ’ku&amp;i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ukefunsZ’ku&amp;i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osclkbV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lesfdr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			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		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vkf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vfUre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nkf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ky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pqdus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rqjUr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lesfdr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fu/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kkZfjr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			;g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fgUnh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Hkk"kk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o.kZØekuqlkj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rS;kfj;ka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vH;FkhZokj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Øekuqlkj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rkfd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ldsA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k@egkikSj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okMZ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izs"k.k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gsrq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ofu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foLRkkjd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;a=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iz;ksx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^^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Lakoh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v/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U;kf;d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vrSo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**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vki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vykok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fyf</a:t>
            </a:r>
            <a:r>
              <a:rPr lang="en-US" b="1" u="sng" dirty="0" smtClean="0">
                <a:latin typeface="DevLys 010" pitchFamily="2" charset="0"/>
              </a:rPr>
              <a:t>[</a:t>
            </a:r>
            <a:r>
              <a:rPr lang="en-US" b="1" u="sng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 ;fn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jftLVªhd`r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v/;{k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jftLVªhd`r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;fn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igys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’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kkfjt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tkosA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v/;{k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</a:t>
            </a:r>
            <a:r>
              <a:rPr lang="en-US" dirty="0" smtClean="0">
                <a:latin typeface="DevLys 010" pitchFamily="2" charset="0"/>
              </a:rPr>
              <a:t> 25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</a:t>
            </a:r>
            <a:r>
              <a:rPr lang="en-US" dirty="0" smtClean="0">
                <a:latin typeface="DevLys 010" pitchFamily="2" charset="0"/>
              </a:rPr>
              <a:t> 21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iw.kZ</a:t>
            </a:r>
            <a:r>
              <a:rPr lang="en-US" dirty="0" smtClean="0">
                <a:latin typeface="DevLys 010" pitchFamily="2" charset="0"/>
              </a:rPr>
              <a:t> u dh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¼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vk;q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dh x.kuk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uke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funZs’ku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i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izLrqr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djus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fnu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dh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tkosxh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vFkkZr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= ugh </a:t>
            </a:r>
            <a:r>
              <a:rPr lang="en-US" dirty="0" err="1" smtClean="0">
                <a:latin typeface="DevLys 010" pitchFamily="2" charset="0"/>
              </a:rPr>
              <a:t>gksxkA</a:t>
            </a:r>
            <a:endParaRPr lang="en-US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okLrfod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in@okMZ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ugh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b="1" u="sng" dirty="0" err="1" smtClean="0">
                <a:latin typeface="DevLys 010" pitchFamily="2" charset="0"/>
              </a:rPr>
              <a:t>dksbZ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Hkh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O;fDr</a:t>
            </a:r>
            <a:r>
              <a:rPr lang="en-US" b="1" u="sng" dirty="0" smtClean="0">
                <a:latin typeface="DevLys 010" pitchFamily="2" charset="0"/>
              </a:rPr>
              <a:t> v/;{k ;k </a:t>
            </a:r>
            <a:r>
              <a:rPr lang="en-US" b="1" u="sng" dirty="0" err="1" smtClean="0">
                <a:latin typeface="DevLys 010" pitchFamily="2" charset="0"/>
              </a:rPr>
              <a:t>ik"kZn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ds</a:t>
            </a:r>
            <a:r>
              <a:rPr lang="en-US" b="1" u="sng" dirty="0" smtClean="0">
                <a:latin typeface="DevLys 010" pitchFamily="2" charset="0"/>
              </a:rPr>
              <a:t> :</a:t>
            </a:r>
            <a:r>
              <a:rPr lang="en-US" b="1" u="sng" dirty="0" err="1" smtClean="0">
                <a:latin typeface="DevLys 010" pitchFamily="2" charset="0"/>
              </a:rPr>
              <a:t>Ik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esa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fuokZpu</a:t>
            </a:r>
            <a:r>
              <a:rPr lang="en-US" b="1" u="sng" dirty="0" smtClean="0">
                <a:latin typeface="DevLys 010" pitchFamily="2" charset="0"/>
              </a:rPr>
              <a:t> ;k </a:t>
            </a:r>
            <a:r>
              <a:rPr lang="en-US" b="1" u="sng" dirty="0" err="1" smtClean="0">
                <a:latin typeface="DevLys 010" pitchFamily="2" charset="0"/>
              </a:rPr>
              <a:t>uke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funZs’ku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fy</a:t>
            </a:r>
            <a:r>
              <a:rPr lang="en-US" b="1" u="sng" dirty="0" smtClean="0">
                <a:latin typeface="DevLys 010" pitchFamily="2" charset="0"/>
              </a:rPr>
              <a:t>, </a:t>
            </a:r>
            <a:r>
              <a:rPr lang="en-US" b="1" u="sng" dirty="0" err="1" smtClean="0">
                <a:latin typeface="DevLys 010" pitchFamily="2" charset="0"/>
              </a:rPr>
              <a:t>ik</a:t>
            </a:r>
            <a:r>
              <a:rPr lang="en-US" b="1" u="sng" dirty="0" smtClean="0">
                <a:latin typeface="DevLys 010" pitchFamily="2" charset="0"/>
              </a:rPr>
              <a:t>= ugh </a:t>
            </a:r>
            <a:r>
              <a:rPr lang="en-US" b="1" u="sng" dirty="0" err="1" smtClean="0">
                <a:latin typeface="DevLys 010" pitchFamily="2" charset="0"/>
              </a:rPr>
              <a:t>gksxk</a:t>
            </a:r>
            <a:r>
              <a:rPr lang="en-US" b="1" u="sng" dirty="0" smtClean="0">
                <a:latin typeface="DevLys 010" pitchFamily="2" charset="0"/>
              </a:rPr>
              <a:t>] ;fn </a:t>
            </a:r>
            <a:r>
              <a:rPr lang="en-US" b="1" u="sng" dirty="0" err="1" smtClean="0">
                <a:latin typeface="DevLys 010" pitchFamily="2" charset="0"/>
              </a:rPr>
              <a:t>og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ukxfjd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'</a:t>
            </a:r>
            <a:r>
              <a:rPr lang="en-US" dirty="0" err="1" smtClean="0">
                <a:latin typeface="DevLys 010" pitchFamily="2" charset="0"/>
              </a:rPr>
              <a:t>kkldh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lsod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osru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ekuns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ikfjJfed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in /</a:t>
            </a:r>
            <a:r>
              <a:rPr lang="en-US" dirty="0" err="1" smtClean="0">
                <a:latin typeface="DevLys 010" pitchFamily="2" charset="0"/>
              </a:rPr>
              <a:t>kkj.k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lsok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l{</a:t>
            </a:r>
            <a:r>
              <a:rPr lang="en-US" dirty="0" err="1" smtClean="0">
                <a:latin typeface="DevLys 010" pitchFamily="2" charset="0"/>
              </a:rPr>
              <a:t>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fpRr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U;k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fu.khZr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vuqeksfpr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fnokfy;k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ihfM+r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laØked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Hkz"Vkpkj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vHkfDr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fdlj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lsok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inP;qr</a:t>
            </a:r>
            <a:r>
              <a:rPr lang="en-US" dirty="0" smtClean="0">
                <a:latin typeface="DevLys 010" pitchFamily="2" charset="0"/>
              </a:rPr>
              <a:t> ¼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dismiss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inP;qfr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ikWp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lekIr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fl) 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vU;wu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dkjkokl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n.Mkfn"V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rd dh </a:t>
            </a:r>
            <a:r>
              <a:rPr lang="en-US" dirty="0" err="1" smtClean="0">
                <a:latin typeface="DevLys 010" pitchFamily="2" charset="0"/>
              </a:rPr>
              <a:t>n.Mkns’k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Ik’pkr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6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vfrfjDr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u </a:t>
            </a:r>
            <a:r>
              <a:rPr lang="en-US" dirty="0" err="1" smtClean="0">
                <a:latin typeface="DevLys 010" pitchFamily="2" charset="0"/>
              </a:rPr>
              <a:t>chr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e0iz0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Hkwfe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¼iV~Vk/</a:t>
            </a:r>
            <a:r>
              <a:rPr lang="en-US" dirty="0" err="1" smtClean="0">
                <a:latin typeface="DevLys 010" pitchFamily="2" charset="0"/>
              </a:rPr>
              <a:t>k`fr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tkuk½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1984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fdUgh</a:t>
            </a:r>
            <a:r>
              <a:rPr lang="en-US" dirty="0" smtClean="0">
                <a:latin typeface="DevLys 010" pitchFamily="2" charset="0"/>
              </a:rPr>
              <a:t> mica/</a:t>
            </a:r>
            <a:r>
              <a:rPr lang="en-US" dirty="0" err="1" smtClean="0">
                <a:latin typeface="DevLys 010" pitchFamily="2" charset="0"/>
              </a:rPr>
              <a:t>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kksjh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equkQk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kksjh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;k 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| ;k </a:t>
            </a:r>
            <a:r>
              <a:rPr lang="en-US" dirty="0" err="1" smtClean="0">
                <a:latin typeface="DevLys 010" pitchFamily="2" charset="0"/>
              </a:rPr>
              <a:t>vkS"kf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vifeJ.k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mica/k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fdUgh</a:t>
            </a:r>
            <a:r>
              <a:rPr lang="en-US" dirty="0" smtClean="0">
                <a:latin typeface="DevLys 010" pitchFamily="2" charset="0"/>
              </a:rPr>
              <a:t> mica/</a:t>
            </a:r>
            <a:r>
              <a:rPr lang="en-US" dirty="0" err="1" smtClean="0">
                <a:latin typeface="DevLys 010" pitchFamily="2" charset="0"/>
              </a:rPr>
              <a:t>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mYya?ku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nks"kfl</a:t>
            </a:r>
            <a:r>
              <a:rPr lang="en-US" dirty="0" smtClean="0">
                <a:latin typeface="DevLys 010" pitchFamily="2" charset="0"/>
              </a:rPr>
              <a:t>)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rd dh </a:t>
            </a:r>
            <a:r>
              <a:rPr lang="en-US" dirty="0" err="1" smtClean="0">
                <a:latin typeface="DevLys 010" pitchFamily="2" charset="0"/>
              </a:rPr>
              <a:t>n.Mkns’k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Ik’pkr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6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vfrfjDr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u </a:t>
            </a:r>
            <a:r>
              <a:rPr lang="en-US" dirty="0" err="1" smtClean="0">
                <a:latin typeface="DevLys 010" pitchFamily="2" charset="0"/>
              </a:rPr>
              <a:t>chr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lafonk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</a:t>
            </a:r>
            <a:r>
              <a:rPr lang="en-US" dirty="0" smtClean="0">
                <a:latin typeface="DevLys 010" pitchFamily="2" charset="0"/>
              </a:rPr>
              <a:t>;{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% ;k </a:t>
            </a:r>
            <a:r>
              <a:rPr lang="en-US" dirty="0" err="1" smtClean="0">
                <a:latin typeface="DevLys 010" pitchFamily="2" charset="0"/>
              </a:rPr>
              <a:t>vizR</a:t>
            </a:r>
            <a:r>
              <a:rPr lang="en-US" dirty="0" smtClean="0">
                <a:latin typeface="DevLys 010" pitchFamily="2" charset="0"/>
              </a:rPr>
              <a:t>;{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va’k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fgr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rd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va’k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mu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funZs;ku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,] </a:t>
            </a:r>
            <a:r>
              <a:rPr lang="en-US" dirty="0" err="1" smtClean="0">
                <a:latin typeface="DevLys 010" pitchFamily="2" charset="0"/>
              </a:rPr>
              <a:t>Bhd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iwoZorhZ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ekax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rhl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Hkhrj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lgk;rk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oSrfud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IyhMj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;fn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dh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iz;kstuksa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rRle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izo`Rr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</a:t>
            </a:r>
            <a:r>
              <a:rPr lang="en-US" dirty="0" smtClean="0">
                <a:latin typeface="DevLys 010" pitchFamily="2" charset="0"/>
              </a:rPr>
              <a:t>/k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efgyk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:)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nks"kfl</a:t>
            </a:r>
            <a:r>
              <a:rPr lang="en-US" dirty="0" smtClean="0">
                <a:latin typeface="DevLys 010" pitchFamily="2" charset="0"/>
              </a:rPr>
              <a:t>)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O;;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vlQy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fujfgZr</a:t>
            </a:r>
            <a:r>
              <a:rPr lang="en-US" dirty="0" smtClean="0">
                <a:latin typeface="DevLys 010" pitchFamily="2" charset="0"/>
              </a:rPr>
              <a:t> ?</a:t>
            </a:r>
            <a:r>
              <a:rPr lang="en-US" dirty="0" err="1" smtClean="0">
                <a:latin typeface="DevLys 010" pitchFamily="2" charset="0"/>
              </a:rPr>
              <a:t>kksf"kr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¼ e/;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 dh 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smtClean="0">
                <a:latin typeface="DevLys 010" pitchFamily="2" charset="0"/>
              </a:rPr>
              <a:t> &amp;32x ½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ftlds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] e/;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fo?kqr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eaMy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mRrjorhZ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daifu;ksa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ns;] N% </a:t>
            </a:r>
            <a:r>
              <a:rPr lang="en-US" dirty="0" err="1" smtClean="0">
                <a:latin typeface="DevLys 010" pitchFamily="2" charset="0"/>
              </a:rPr>
              <a:t>ekg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rRdky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frfFk</a:t>
            </a:r>
            <a:r>
              <a:rPr lang="en-US" dirty="0" smtClean="0">
                <a:latin typeface="DevLys 010" pitchFamily="2" charset="0"/>
              </a:rPr>
              <a:t> o le; rd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&amp;6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ifjnRr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vfHkLohd`fr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izekf.kdrk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igpku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;fn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mifLFkr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fn, x,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ukefunZs’ku&amp;i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mifLFkr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n’kk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fdlds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,d </a:t>
            </a:r>
            <a:r>
              <a:rPr lang="en-US" dirty="0" err="1" smtClean="0">
                <a:latin typeface="DevLys 010" pitchFamily="2" charset="0"/>
              </a:rPr>
              <a:t>ckj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ns fn,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&amp;7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iznf’kZr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mu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ftUgkasus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Hkk"kk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nsoukxjh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fyfi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tkosxh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ftl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us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dafMdk</a:t>
            </a:r>
            <a:r>
              <a:rPr lang="en-US" b="1" dirty="0" smtClean="0">
                <a:latin typeface="DevLys 010" pitchFamily="2" charset="0"/>
              </a:rPr>
              <a:t> ^^p**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izoxkZsa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oxhZd`r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&amp;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1- 	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 2-   </a:t>
            </a:r>
            <a:r>
              <a:rPr lang="en-US" sz="3600" dirty="0" err="1" smtClean="0">
                <a:latin typeface="DevLys 010" pitchFamily="2" charset="0"/>
              </a:rPr>
              <a:t>iathd`r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 3-   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¼ </a:t>
            </a:r>
            <a:r>
              <a:rPr lang="en-US" sz="3600" dirty="0" err="1" smtClean="0">
                <a:latin typeface="DevLys 010" pitchFamily="2" charset="0"/>
              </a:rPr>
              <a:t>funZyh</a:t>
            </a:r>
            <a:r>
              <a:rPr lang="en-US" sz="3600" dirty="0" smtClean="0">
                <a:latin typeface="DevLys 010" pitchFamily="2" charset="0"/>
              </a:rPr>
              <a:t>; ½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mi;qZDr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of.kZr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fofuZfn"V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tk,saxs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o.kZØekuqlkj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tkosxk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vFkkZr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o.kZØekuqlkj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fQj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funZyh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&amp; 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1-	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2-	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¼ </a:t>
            </a:r>
            <a:r>
              <a:rPr lang="en-US" dirty="0" err="1" smtClean="0">
                <a:latin typeface="DevLys 010" pitchFamily="2" charset="0"/>
              </a:rPr>
              <a:t>vkj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½ </a:t>
            </a:r>
            <a:r>
              <a:rPr lang="en-US" dirty="0" err="1" smtClean="0">
                <a:latin typeface="DevLys 010" pitchFamily="2" charset="0"/>
              </a:rPr>
              <a:t>vkns’k</a:t>
            </a:r>
            <a:r>
              <a:rPr lang="en-US" dirty="0" smtClean="0">
                <a:latin typeface="DevLys 010" pitchFamily="2" charset="0"/>
              </a:rPr>
              <a:t> 1968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jk"Vªh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;k e/;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Lrjh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jktuSfrd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vgZrk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kM</a:t>
            </a:r>
            <a:r>
              <a:rPr lang="en-US" dirty="0" smtClean="0">
                <a:latin typeface="DevLys 010" pitchFamily="2" charset="0"/>
              </a:rPr>
              <a:t>++k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] ;fn &amp;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vk’k</a:t>
            </a:r>
            <a:r>
              <a:rPr lang="en-US" b="1" dirty="0" smtClean="0">
                <a:latin typeface="DevLys 010" pitchFamily="2" charset="0"/>
              </a:rPr>
              <a:t>; dh ?</a:t>
            </a:r>
            <a:r>
              <a:rPr lang="en-US" b="1" dirty="0" err="1" smtClean="0">
                <a:latin typeface="DevLys 010" pitchFamily="2" charset="0"/>
              </a:rPr>
              <a:t>kks"k.kk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frfFk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vijkUg</a:t>
            </a:r>
            <a:r>
              <a:rPr lang="en-US" dirty="0" smtClean="0">
                <a:latin typeface="DevLys 010" pitchFamily="2" charset="0"/>
              </a:rPr>
              <a:t> 3-00 </a:t>
            </a:r>
            <a:r>
              <a:rPr lang="en-US" dirty="0" err="1" smtClean="0">
                <a:latin typeface="DevLys 010" pitchFamily="2" charset="0"/>
              </a:rPr>
              <a:t>cts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dh ,d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</a:t>
            </a:r>
            <a:r>
              <a:rPr lang="en-US" b="1" dirty="0" smtClean="0">
                <a:latin typeface="DevLys 010" pitchFamily="2" charset="0"/>
              </a:rPr>
              <a:t> 8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ifjnRr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izKkiuk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 smtClean="0">
                <a:latin typeface="DevLys 010" pitchFamily="2" charset="0"/>
              </a:rPr>
              <a:t>vkSj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in/</a:t>
            </a:r>
            <a:r>
              <a:rPr lang="en-US" dirty="0" err="1" smtClean="0">
                <a:latin typeface="DevLys 010" pitchFamily="2" charset="0"/>
              </a:rPr>
              <a:t>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</a:t>
            </a:r>
            <a:r>
              <a:rPr lang="en-US" b="1" dirty="0" smtClean="0">
                <a:latin typeface="DevLys 010" pitchFamily="2" charset="0"/>
              </a:rPr>
              <a:t> 9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lalwfpr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izKkiuk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vU;Fkk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funZyh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tkosxkA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loZizFke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ml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vkjf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fn, </a:t>
            </a:r>
            <a:r>
              <a:rPr lang="en-US" dirty="0" err="1" smtClean="0">
                <a:latin typeface="DevLys 010" pitchFamily="2" charset="0"/>
              </a:rPr>
              <a:t>tkosaxsA</a:t>
            </a:r>
            <a:endParaRPr lang="en-US" dirty="0" smtClean="0">
              <a:latin typeface="DevLys 010" pitchFamily="2" charset="0"/>
            </a:endParaRP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;|</a:t>
            </a:r>
            <a:r>
              <a:rPr lang="en-US" dirty="0" err="1" smtClean="0">
                <a:latin typeface="DevLys 010" pitchFamily="2" charset="0"/>
              </a:rPr>
              <a:t>fi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jkT;ksa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ekU;rk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izoxZ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lEcfU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tkosxkA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tkosxkA</a:t>
            </a:r>
            <a:endParaRPr lang="en-US" dirty="0" smtClean="0">
              <a:latin typeface="DevLys 010" pitchFamily="2" charset="0"/>
            </a:endParaRPr>
          </a:p>
          <a:p>
            <a:pPr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funZyh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ojh;rk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tk;sxhA</a:t>
            </a:r>
            <a:endParaRPr lang="en-US" dirty="0" smtClean="0">
              <a:latin typeface="DevLys 010" pitchFamily="2" charset="0"/>
            </a:endParaRPr>
          </a:p>
          <a:p>
            <a:pPr>
              <a:buBlip>
                <a:blip r:embed="rId2"/>
              </a:buBlip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eqDr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le;]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mudh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ilan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/;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izrhdksa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ilan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ukefunZs’ku&amp;i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of.kZr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ukefunZs’ku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Hkys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kkfjt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DevLys 010" pitchFamily="2" charset="0"/>
              </a:rPr>
              <a:t>;fn ,d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izkFkfedrk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;g r;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eqDr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ykV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fooj.k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tkosa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ojh;rk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ojh;rk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ns[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;fn ;s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pkgs</a:t>
            </a:r>
            <a:r>
              <a:rPr lang="en-US" dirty="0" smtClean="0">
                <a:latin typeface="DevLys 010" pitchFamily="2" charset="0"/>
              </a:rPr>
              <a:t> x,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muds</a:t>
            </a:r>
            <a:r>
              <a:rPr lang="en-US" dirty="0" smtClean="0">
                <a:latin typeface="DevLys 010" pitchFamily="2" charset="0"/>
              </a:rPr>
              <a:t> e/; </a:t>
            </a:r>
            <a:r>
              <a:rPr lang="en-US" dirty="0" err="1" smtClean="0">
                <a:latin typeface="DevLys 010" pitchFamily="2" charset="0"/>
              </a:rPr>
              <a:t>ykV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Qslyk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vkxs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rhljs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eqDr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]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r`rh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ilan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gqvk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;fn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mYys</a:t>
            </a:r>
            <a:r>
              <a:rPr lang="en-US" dirty="0" smtClean="0">
                <a:latin typeface="DevLys 010" pitchFamily="2" charset="0"/>
              </a:rPr>
              <a:t>[k u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izrhd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o.kZØekuqlkj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tkosA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miyC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dkxt&amp;i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vkfQlj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iz:i&amp;10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vkn’kZ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igpku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 </a:t>
            </a:r>
            <a:r>
              <a:rPr lang="en-US" dirty="0" err="1" smtClean="0">
                <a:latin typeface="DevLys 010" pitchFamily="2" charset="0"/>
              </a:rPr>
              <a:t>fu%’kqYd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izkS|ksfxdh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iz;ksx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		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vkfQlj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fuokpZu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%&amp;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kiFk&amp;i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mijkUr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ave 6"/>
          <p:cNvSpPr/>
          <p:nvPr/>
        </p:nvSpPr>
        <p:spPr>
          <a:xfrm rot="20442739">
            <a:off x="1600200" y="2286000"/>
            <a:ext cx="6096000" cy="1905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Algerian" pitchFamily="82" charset="0"/>
              </a:rPr>
              <a:t>Thank  you </a:t>
            </a:r>
            <a:endParaRPr lang="en-US" sz="54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4058</Words>
  <Application>Microsoft Office PowerPoint</Application>
  <PresentationFormat>On-screen Show (4:3)</PresentationFormat>
  <Paragraphs>294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  </vt:lpstr>
      <vt:lpstr> fuokZpu dh lwpuk           </vt:lpstr>
      <vt:lpstr> fuokZpu dh lwpuk dk izdk’ku </vt:lpstr>
      <vt:lpstr> fuokZpu dh lwpuk dk izdk’ku </vt:lpstr>
      <vt:lpstr> uke funsZ’ku i= izkIr djus ds iwoZ dh rS;kjh  </vt:lpstr>
      <vt:lpstr> uke funsZ’ku i= izkIr djus ds iwoZ dh rS;kjh  </vt:lpstr>
      <vt:lpstr> uke funsZ’ku i= izkIr djuk  </vt:lpstr>
      <vt:lpstr> uke funsZ’ku i= izkIr djuk  </vt:lpstr>
      <vt:lpstr> uke funsZ’ku i= izkIr djuk  </vt:lpstr>
      <vt:lpstr>fu{ksi jkf’k </vt:lpstr>
      <vt:lpstr>fu{ksi jkf’k </vt:lpstr>
      <vt:lpstr> 'kiFk i= </vt:lpstr>
      <vt:lpstr>'kiFk i=</vt:lpstr>
      <vt:lpstr> 'kiFk i= </vt:lpstr>
      <vt:lpstr> 'kiFk i= </vt:lpstr>
      <vt:lpstr> uke funsZ’ku i=ksa dh izkjafHkd tkWap  </vt:lpstr>
      <vt:lpstr> uke funsZ’ku i=ksa dh izkjafHkd tkWap  </vt:lpstr>
      <vt:lpstr> uke funsZ’ku i=ksa dh izkjafHkd tkWap  </vt:lpstr>
      <vt:lpstr> uke funsZ’ku i=ksa dh izkjafHkd tkWap  </vt:lpstr>
      <vt:lpstr> jlhn rFkk feyku lwph dk iznku fd;k tkuk  </vt:lpstr>
      <vt:lpstr> vU; dkxt i=ksa dk iznk; fd;k tkuk  </vt:lpstr>
      <vt:lpstr> feyku lwph  </vt:lpstr>
      <vt:lpstr> feyku lwph dks rS;kj fd;k tkuk  </vt:lpstr>
      <vt:lpstr> ukefunsZ’ku i=ksa dh nSfud tkudkjh  </vt:lpstr>
      <vt:lpstr> ukefunsZ’ku i=ksa dk lesfdr fooj.k  </vt:lpstr>
      <vt:lpstr> laoh{kk ls iwoZ dh rS;kfj;ka </vt:lpstr>
      <vt:lpstr> laoh{kk ds le; dkSu dkSu mifLFkr gks ldrk gS </vt:lpstr>
      <vt:lpstr> uke funsZ’ku i= dks vLohd`r djus ds vk/kkj  </vt:lpstr>
      <vt:lpstr>uke funsZ’ku i= dks vLohd`r djus ds vk/kkj </vt:lpstr>
      <vt:lpstr>  uke funsZ’ku i= dks vLohd`r djus ds vk/kkj  </vt:lpstr>
      <vt:lpstr> vH;fFk;ksa dh fujgZrk,a  </vt:lpstr>
      <vt:lpstr>  vH;fFk;ksa dh fujgZrk,a  </vt:lpstr>
      <vt:lpstr>  vH;fFk;ksa dh fujgZrk,a  </vt:lpstr>
      <vt:lpstr>  vH;fFk;ksa dh fujgZrk,a  </vt:lpstr>
      <vt:lpstr>  vH;fFk;ksa dh fujgZrk,a  </vt:lpstr>
      <vt:lpstr>  vH;fFk;ksa dh fujgZrk,a  </vt:lpstr>
      <vt:lpstr> vH;fFkZrk dk okil fy;k tkuk   </vt:lpstr>
      <vt:lpstr>  vH;fFkZrk dk okil fy;k tkuk  </vt:lpstr>
      <vt:lpstr> fuokZpu yM+us okys vH;fFkZ;ksa dh lwph   </vt:lpstr>
      <vt:lpstr> fuokZpu yM+us okys vH;fFkZ;ksa dh lwph </vt:lpstr>
      <vt:lpstr>  fuokZpu yM+us okys vH;fFkZ;ksa dh lwph  </vt:lpstr>
      <vt:lpstr> izrhd fpUg dk vkoaVu  </vt:lpstr>
      <vt:lpstr> fdlh jktuSfrd ny dk vH;FkhZ gksus dh vgZrk </vt:lpstr>
      <vt:lpstr> vkjf{kr izrhd fpUg dk vkoaVu  </vt:lpstr>
      <vt:lpstr>   eqDr izrhd fpUg dk vkoaVu   </vt:lpstr>
      <vt:lpstr>  eqDr izrhd fpUg dk vkoaVu  </vt:lpstr>
      <vt:lpstr>  eqDr izrhd fpUg dk vkoaVu   </vt:lpstr>
      <vt:lpstr> fuokZpu yM+us okys vH;fFkZ;ksa dks miyC/k djk, tkus okys dkxt&amp;i= </vt:lpstr>
      <vt:lpstr> lwpuk izkS|ksfxdh dk iz;ksx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e/; izns’k jkT; fuokZpu vk;ksx</dc:title>
  <dc:creator>lenovo</dc:creator>
  <cp:lastModifiedBy>lenovo</cp:lastModifiedBy>
  <cp:revision>108</cp:revision>
  <dcterms:created xsi:type="dcterms:W3CDTF">2014-09-28T12:10:49Z</dcterms:created>
  <dcterms:modified xsi:type="dcterms:W3CDTF">2016-05-10T07:53:41Z</dcterms:modified>
</cp:coreProperties>
</file>